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Tahoma" pitchFamily="34" charset="0"/>
      <p:regular r:id="rId14"/>
      <p:bold r:id="rId15"/>
    </p:embeddedFont>
    <p:embeddedFont>
      <p:font typeface="EB Garamond Medium" charset="0"/>
      <p:regular r:id="rId16"/>
      <p:bold r:id="rId17"/>
      <p:italic r:id="rId18"/>
      <p:boldItalic r:id="rId19"/>
    </p:embeddedFont>
    <p:embeddedFont>
      <p:font typeface="Public Sans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BD946637-3C12-4126-ACD1-73D36CF4BA43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B9AAF491-BFFE-4E43-8F7C-311188AFC8A7}">
          <p14:sldIdLst/>
        </p14:section>
        <p14:section name="Untitled Section" id="{DB24A73B-D860-4114-AC7C-1686A4C13699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19" d="100"/>
          <a:sy n="119" d="100"/>
        </p:scale>
        <p:origin x="-394" y="20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5437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End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/>
              <a:t>upload this task in GitHub and add repository link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page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858;g2139e008f02_0_0"/>
          <p:cNvSpPr txBox="1"/>
          <p:nvPr/>
        </p:nvSpPr>
        <p:spPr>
          <a:xfrm>
            <a:off x="3894192" y="2219387"/>
            <a:ext cx="3050131" cy="47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800"/>
            </a:pPr>
            <a:r>
              <a:rPr lang="en-IN" sz="1000" b="1" dirty="0">
                <a:solidFill>
                  <a:srgbClr val="002060"/>
                </a:solidFill>
                <a:latin typeface="Times New Roman" pitchFamily="18" charset="0"/>
                <a:ea typeface="EB Garamond" panose="00000500000000000000"/>
                <a:cs typeface="Times New Roman" pitchFamily="18" charset="0"/>
                <a:sym typeface="EB Garamond" panose="00000500000000000000"/>
              </a:rPr>
              <a:t>https://github.com/RKalpanaSri/Task-2-Frontened</a:t>
            </a:r>
            <a:endParaRPr sz="1000" b="1" i="0" u="none" strike="noStrike" cap="none" dirty="0">
              <a:solidFill>
                <a:srgbClr val="002060"/>
              </a:solidFill>
              <a:latin typeface="Times New Roman" pitchFamily="18" charset="0"/>
              <a:ea typeface="EB Garamond" panose="00000500000000000000"/>
              <a:cs typeface="Times New Roman" pitchFamily="18" charset="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241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Tahoma</vt:lpstr>
      <vt:lpstr>EB Garamond Medium</vt:lpstr>
      <vt:lpstr>Noto Sans Symbols</vt:lpstr>
      <vt:lpstr>Times New Roman</vt:lpstr>
      <vt:lpstr>Public Sans</vt:lpstr>
      <vt:lpstr>Calibri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2020-08-13T11:21:00Z</dcterms:created>
  <dcterms:modified xsi:type="dcterms:W3CDTF">2023-11-01T05:41:07Z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